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11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7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6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7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42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3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26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94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58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5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31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5DCA-6B17-4E35-A828-43A0D1D4B09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60AB-1B3E-4614-8157-268489B7F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96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087394"/>
            <a:ext cx="9144000" cy="3299253"/>
          </a:xfrm>
        </p:spPr>
        <p:txBody>
          <a:bodyPr>
            <a:normAutofit/>
          </a:bodyPr>
          <a:lstStyle/>
          <a:p>
            <a:r>
              <a:rPr lang="de-DE" sz="8000" dirty="0" smtClean="0"/>
              <a:t>Op-123: Messung der Kohärenzlänge (LED)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396054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8" t="36234" r="44701" b="46109"/>
          <a:stretch/>
        </p:blipFill>
        <p:spPr>
          <a:xfrm>
            <a:off x="243225" y="481913"/>
            <a:ext cx="1789669" cy="19523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2" t="36418" r="44701" b="46109"/>
          <a:stretch/>
        </p:blipFill>
        <p:spPr>
          <a:xfrm>
            <a:off x="2365285" y="481913"/>
            <a:ext cx="1849611" cy="19523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36969" r="45069" b="45189"/>
          <a:stretch/>
        </p:blipFill>
        <p:spPr>
          <a:xfrm>
            <a:off x="4547287" y="477934"/>
            <a:ext cx="1754659" cy="19563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5" t="36418" r="45315" b="45925"/>
          <a:stretch/>
        </p:blipFill>
        <p:spPr>
          <a:xfrm>
            <a:off x="6634337" y="477934"/>
            <a:ext cx="1867112" cy="19563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5" t="36234" r="45438" b="46661"/>
          <a:stretch/>
        </p:blipFill>
        <p:spPr>
          <a:xfrm>
            <a:off x="8816339" y="477933"/>
            <a:ext cx="1886496" cy="19563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7" t="36418" r="44701" b="45557"/>
          <a:stretch/>
        </p:blipFill>
        <p:spPr>
          <a:xfrm>
            <a:off x="243225" y="2949285"/>
            <a:ext cx="1789669" cy="22485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8" t="36418" r="44578" b="45925"/>
          <a:stretch/>
        </p:blipFill>
        <p:spPr>
          <a:xfrm>
            <a:off x="2405548" y="2949285"/>
            <a:ext cx="1756686" cy="224856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4" t="36234" r="44578" b="46109"/>
          <a:stretch/>
        </p:blipFill>
        <p:spPr>
          <a:xfrm>
            <a:off x="4487717" y="2949285"/>
            <a:ext cx="1873798" cy="22485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2" t="36602" r="44578" b="45557"/>
          <a:stretch/>
        </p:blipFill>
        <p:spPr>
          <a:xfrm>
            <a:off x="6634337" y="2949285"/>
            <a:ext cx="1867112" cy="224856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6" t="36050" r="44333" b="45557"/>
          <a:stretch/>
        </p:blipFill>
        <p:spPr>
          <a:xfrm>
            <a:off x="8816339" y="2949284"/>
            <a:ext cx="1886496" cy="22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3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Breitbild</PresentationFormat>
  <Paragraphs>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Op-123: Messung der Kohärenzlänge (LED)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Kohärenzlänge LED</dc:title>
  <dc:creator>Windows-Benutzer</dc:creator>
  <cp:lastModifiedBy>Windows-Benutzer</cp:lastModifiedBy>
  <cp:revision>2</cp:revision>
  <dcterms:created xsi:type="dcterms:W3CDTF">2023-10-26T10:42:48Z</dcterms:created>
  <dcterms:modified xsi:type="dcterms:W3CDTF">2023-10-26T10:51:52Z</dcterms:modified>
</cp:coreProperties>
</file>